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65" r:id="rId3"/>
    <p:sldId id="264" r:id="rId4"/>
    <p:sldId id="266" r:id="rId5"/>
    <p:sldId id="260" r:id="rId6"/>
    <p:sldId id="269" r:id="rId7"/>
    <p:sldId id="268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9900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42" autoAdjust="0"/>
    <p:restoredTop sz="94660"/>
  </p:normalViewPr>
  <p:slideViewPr>
    <p:cSldViewPr>
      <p:cViewPr>
        <p:scale>
          <a:sx n="59" d="100"/>
          <a:sy n="59" d="100"/>
        </p:scale>
        <p:origin x="-1674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04.04.2019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04.04.2019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04.04.2019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04.04.2019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04.04.2019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04.04.2019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04.04.2019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04.04.2019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04.04.2019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04.04.2019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04.04.2019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mailto:school-sad33@mail.ru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1428728" y="1071547"/>
            <a:ext cx="7072362" cy="3604090"/>
            <a:chOff x="824880" y="2259784"/>
            <a:chExt cx="7819633" cy="4939001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824880" y="2259784"/>
              <a:ext cx="7819633" cy="1307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</a:rPr>
                <a:t>МКОУ «Начальная школа –детский сад № 33 г. Юрги»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982852" y="4119840"/>
              <a:ext cx="7661661" cy="30789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</a:rPr>
                <a:t>Семинар –практикум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</a:rPr>
                <a:t>«Использование инновационных и компьютерных технологий в профессиональной деятельности педагога»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58798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85728"/>
            <a:ext cx="7643866" cy="4071966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Система компьютерного тестирования -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это универсальный  инструмент для определения качественной составляющей знаний учеников на всех уровнях образовательной деятельности.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Лена\Desktop\Семинар фото\IMG_20190320_111512 (1)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86794" y="3068960"/>
            <a:ext cx="3689261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Лена\Desktop\Семинар фото\Скрин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51889" y="2996952"/>
            <a:ext cx="3641437" cy="33411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>
            <a:grpSpLocks/>
          </p:cNvGrpSpPr>
          <p:nvPr/>
        </p:nvGrpSpPr>
        <p:grpSpPr bwMode="auto">
          <a:xfrm>
            <a:off x="1691680" y="1071546"/>
            <a:ext cx="6809410" cy="4267312"/>
            <a:chOff x="607288" y="-825016"/>
            <a:chExt cx="7956519" cy="4748566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607288" y="-815362"/>
              <a:ext cx="7925152" cy="4109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chemeClr val="accent4">
                    <a:lumMod val="75000"/>
                  </a:schemeClr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4" name="Прямоугольник 3"/>
            <p:cNvSpPr>
              <a:spLocks noChangeArrowheads="1"/>
            </p:cNvSpPr>
            <p:nvPr/>
          </p:nvSpPr>
          <p:spPr bwMode="auto">
            <a:xfrm>
              <a:off x="1366079" y="3478317"/>
              <a:ext cx="6491880" cy="445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000" dirty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  <a:cs typeface="Arial" charset="0"/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638655" y="-825016"/>
              <a:ext cx="7925152" cy="4109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chemeClr val="accent4">
                    <a:lumMod val="75000"/>
                  </a:schemeClr>
                </a:solidFill>
                <a:latin typeface="Arial" charset="0"/>
                <a:cs typeface="Arial" charset="0"/>
              </a:endParaRPr>
            </a:p>
          </p:txBody>
        </p:sp>
      </p:grpSp>
      <p:grpSp>
        <p:nvGrpSpPr>
          <p:cNvPr id="6" name="Группа 1"/>
          <p:cNvGrpSpPr>
            <a:grpSpLocks/>
          </p:cNvGrpSpPr>
          <p:nvPr/>
        </p:nvGrpSpPr>
        <p:grpSpPr bwMode="auto">
          <a:xfrm>
            <a:off x="1357290" y="1071546"/>
            <a:ext cx="7286676" cy="2893100"/>
            <a:chOff x="607288" y="-825016"/>
            <a:chExt cx="8297564" cy="1654515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607288" y="-815361"/>
              <a:ext cx="7925152" cy="5324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638654" y="-825016"/>
              <a:ext cx="8266198" cy="16545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Компьютерные информационные технологии: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b="1" dirty="0" smtClean="0">
                <a:latin typeface="Times New Roman" pitchFamily="18" charset="0"/>
                <a:cs typeface="Times New Roman" pitchFamily="18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  <a:defRPr/>
              </a:pPr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Системы электронного тестирования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  <a:defRPr/>
              </a:pPr>
              <a:endParaRPr lang="ru-RU" sz="2000" b="1" dirty="0" smtClean="0">
                <a:latin typeface="Times New Roman" pitchFamily="18" charset="0"/>
                <a:cs typeface="Times New Roman" pitchFamily="18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  <a:defRPr/>
              </a:pPr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  Сайты преподавателей, как средства дистанционного обучения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000" b="1" dirty="0" smtClean="0">
                <a:latin typeface="Times New Roman" pitchFamily="18" charset="0"/>
                <a:cs typeface="Times New Roman" pitchFamily="18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Wingdings" pitchFamily="2" charset="2"/>
                <a:buChar char="Ø"/>
                <a:defRPr/>
              </a:pPr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</a:rPr>
                <a:t>Технология мобильного обучения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000" b="1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71800" y="3861048"/>
            <a:ext cx="4752528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9381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14290"/>
            <a:ext cx="8001024" cy="3357586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Сайты педагогов, как средства дистанционного обучения – 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позволяют вести активную проектную деятельность, реализовать профильное обучение, проводить дистанционные конкурсы и олимпиады.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Лена\Desktop\Безымянный.bm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55776" y="3429000"/>
            <a:ext cx="4752528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auto">
          <a:xfrm>
            <a:off x="1285852" y="285728"/>
            <a:ext cx="7500990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Технологии мобильного обучения–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технология использования мобильных сервисов, как обособленно, так и в совокупности с другими информационно-коммуникационными технологиями, вне зависимости от места и времени. Данная технология позволяет педагогу  быть мобильным. Процесс обучения организуется с помощью мобильных устройств и предполагает доступ учащихся к образовательным ресурсам, использование мобильных приложений,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веб-сайтов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связь с другими пользователями, создание интерактивного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контента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учебном классе и за его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пределами. 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USER\Рабочий стол\sm_ful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2786058"/>
            <a:ext cx="3571900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1600" y="260648"/>
            <a:ext cx="7232848" cy="1512168"/>
          </a:xfrm>
        </p:spPr>
        <p:txBody>
          <a:bodyPr/>
          <a:lstStyle/>
          <a:p>
            <a:r>
              <a:rPr lang="ru-RU" sz="6000" b="1" dirty="0" smtClean="0">
                <a:latin typeface="Arial Black" pitchFamily="34" charset="0"/>
              </a:rPr>
              <a:t>РЕФЛЕКСИЯ</a:t>
            </a:r>
            <a:endParaRPr lang="ru-RU" sz="6000" b="1" dirty="0"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268760"/>
            <a:ext cx="7304856" cy="5112568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Arial Black" pitchFamily="34" charset="0"/>
              </a:rPr>
              <a:t>КАРТА ОСТРОВОВ</a:t>
            </a:r>
          </a:p>
          <a:p>
            <a:pPr algn="just"/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Участнику семинара предлагается выйти  к карте и  приклеить свой кораблик в соответствующем районе карты, который отражает эмоционально-чувственное состояние участника после  состоящего взаимодействия.</a:t>
            </a:r>
          </a:p>
          <a:p>
            <a:pPr algn="just"/>
            <a:endParaRPr lang="ru-RU" sz="24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Лена\Desktop\risunok_korablika_2_28082002-1024x1024.pn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24128" y="3356992"/>
            <a:ext cx="3025303" cy="3025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692696"/>
            <a:ext cx="75608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905"/>
                <a:solidFill>
                  <a:srgbClr val="4224F8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Приглашаем  к сотрудничеству!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060848"/>
            <a:ext cx="61744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eaLnBrk="0" fontAlgn="base" hangingPunct="0">
              <a:spcAft>
                <a:spcPct val="0"/>
              </a:spcAft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Юргинский городской округ</a:t>
            </a:r>
          </a:p>
          <a:p>
            <a:pPr marL="342900" lvl="0" indent="-342900" algn="ctr" eaLnBrk="0" fontAlgn="base" hangingPunct="0">
              <a:spcAft>
                <a:spcPct val="0"/>
              </a:spcAft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Муниципальное казенное общеобразовательное учреждение</a:t>
            </a:r>
          </a:p>
          <a:p>
            <a:pPr marL="342900" lvl="0" indent="-342900" algn="ctr" eaLnBrk="0" fontAlgn="base" hangingPunct="0">
              <a:spcAft>
                <a:spcPct val="0"/>
              </a:spcAft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«Начальная школа – детский сад № 33 г.Юрги»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03848" y="4365104"/>
            <a:ext cx="44644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hlinkClick r:id="rId2"/>
              </a:rPr>
              <a:t>school-sad33@mail.ru</a:t>
            </a:r>
            <a:r>
              <a:rPr lang="ru-RU" dirty="0" smtClean="0"/>
              <a:t> 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63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F497A"/>
      </a:hlink>
      <a:folHlink>
        <a:srgbClr val="5F497A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1169</TotalTime>
  <Words>141</Words>
  <Application>Microsoft Office PowerPoint</Application>
  <PresentationFormat>Экран (4:3)</PresentationFormat>
  <Paragraphs>23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1_Тема Office</vt:lpstr>
      <vt:lpstr>Слайд 1</vt:lpstr>
      <vt:lpstr>Система компьютерного тестирования - это универсальный  инструмент для определения качественной составляющей знаний учеников на всех уровнях образовательной деятельности.</vt:lpstr>
      <vt:lpstr>Слайд 3</vt:lpstr>
      <vt:lpstr>Сайты педагогов, как средства дистанционного обучения –  позволяют вести активную проектную деятельность, реализовать профильное обучение, проводить дистанционные конкурсы и олимпиады. </vt:lpstr>
      <vt:lpstr>Слайд 5</vt:lpstr>
      <vt:lpstr>РЕФЛЕКСИЯ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Тетрадь на спирали</dc:title>
  <dc:creator>Фокина Лидия Петровна</dc:creator>
  <cp:keywords>Шаблон презентации</cp:keywords>
  <cp:lastModifiedBy>Admin</cp:lastModifiedBy>
  <cp:revision>132</cp:revision>
  <dcterms:created xsi:type="dcterms:W3CDTF">2014-07-06T18:18:01Z</dcterms:created>
  <dcterms:modified xsi:type="dcterms:W3CDTF">2019-04-04T06:54:36Z</dcterms:modified>
</cp:coreProperties>
</file>